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svg" ContentType="image/svg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6858000" cy="9906000" type="A4"/>
  <p:notesSz cx="7099300" cy="102346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4E5D29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8" autoAdjust="0"/>
    <p:restoredTop sz="94612" autoAdjust="0"/>
  </p:normalViewPr>
  <p:slideViewPr>
    <p:cSldViewPr>
      <p:cViewPr varScale="1">
        <p:scale>
          <a:sx n="52" d="100"/>
          <a:sy n="52" d="100"/>
        </p:scale>
        <p:origin x="-1902" y="-84"/>
      </p:cViewPr>
      <p:guideLst>
        <p:guide orient="horz" pos="3121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613401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952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905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858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811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764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717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669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622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45F67-BE9C-41D4-A95D-1E23925716B3}" type="datetimeFigureOut">
              <a:rPr lang="fr-FR" smtClean="0"/>
              <a:pPr/>
              <a:t>25/10/2023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A33FF-FB30-4492-8C7E-31EFCECD76E3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45F67-BE9C-41D4-A95D-1E23925716B3}" type="datetimeFigureOut">
              <a:rPr lang="fr-FR" smtClean="0"/>
              <a:pPr/>
              <a:t>25/10/2023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A33FF-FB30-4492-8C7E-31EFCECD76E3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972050" y="396701"/>
            <a:ext cx="1543050" cy="8452203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42900" y="396701"/>
            <a:ext cx="4514850" cy="8452203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45F67-BE9C-41D4-A95D-1E23925716B3}" type="datetimeFigureOut">
              <a:rPr lang="fr-FR" smtClean="0"/>
              <a:pPr/>
              <a:t>25/10/2023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A33FF-FB30-4492-8C7E-31EFCECD76E3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45F67-BE9C-41D4-A95D-1E23925716B3}" type="datetimeFigureOut">
              <a:rPr lang="fr-FR" smtClean="0"/>
              <a:pPr/>
              <a:t>25/10/2023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A33FF-FB30-4492-8C7E-31EFCECD76E3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333" b="1" cap="all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6"/>
          </a:xfrm>
        </p:spPr>
        <p:txBody>
          <a:bodyPr anchor="b"/>
          <a:lstStyle>
            <a:lvl1pPr marL="0" indent="0">
              <a:buNone/>
              <a:defRPr sz="2167">
                <a:solidFill>
                  <a:schemeClr val="tx1">
                    <a:tint val="75000"/>
                  </a:schemeClr>
                </a:solidFill>
              </a:defRPr>
            </a:lvl1pPr>
            <a:lvl2pPr marL="495285" indent="0">
              <a:buNone/>
              <a:defRPr sz="1950">
                <a:solidFill>
                  <a:schemeClr val="tx1">
                    <a:tint val="75000"/>
                  </a:schemeClr>
                </a:solidFill>
              </a:defRPr>
            </a:lvl2pPr>
            <a:lvl3pPr marL="990570" indent="0">
              <a:buNone/>
              <a:defRPr sz="1733">
                <a:solidFill>
                  <a:schemeClr val="tx1">
                    <a:tint val="75000"/>
                  </a:schemeClr>
                </a:solidFill>
              </a:defRPr>
            </a:lvl3pPr>
            <a:lvl4pPr marL="1485854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4pPr>
            <a:lvl5pPr marL="1981139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5pPr>
            <a:lvl6pPr marL="2476424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6pPr>
            <a:lvl7pPr marL="2971709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7pPr>
            <a:lvl8pPr marL="3466993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8pPr>
            <a:lvl9pPr marL="3962278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45F67-BE9C-41D4-A95D-1E23925716B3}" type="datetimeFigureOut">
              <a:rPr lang="fr-FR" smtClean="0"/>
              <a:pPr/>
              <a:t>25/10/2023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A33FF-FB30-4492-8C7E-31EFCECD76E3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42900" y="2311403"/>
            <a:ext cx="3028950" cy="6537503"/>
          </a:xfrm>
        </p:spPr>
        <p:txBody>
          <a:bodyPr/>
          <a:lstStyle>
            <a:lvl1pPr>
              <a:defRPr sz="3033"/>
            </a:lvl1pPr>
            <a:lvl2pPr>
              <a:defRPr sz="2600"/>
            </a:lvl2pPr>
            <a:lvl3pPr>
              <a:defRPr sz="2167"/>
            </a:lvl3pPr>
            <a:lvl4pPr>
              <a:defRPr sz="1950"/>
            </a:lvl4pPr>
            <a:lvl5pPr>
              <a:defRPr sz="1950"/>
            </a:lvl5pPr>
            <a:lvl6pPr>
              <a:defRPr sz="1950"/>
            </a:lvl6pPr>
            <a:lvl7pPr>
              <a:defRPr sz="1950"/>
            </a:lvl7pPr>
            <a:lvl8pPr>
              <a:defRPr sz="1950"/>
            </a:lvl8pPr>
            <a:lvl9pPr>
              <a:defRPr sz="195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86150" y="2311403"/>
            <a:ext cx="3028950" cy="6537503"/>
          </a:xfrm>
        </p:spPr>
        <p:txBody>
          <a:bodyPr/>
          <a:lstStyle>
            <a:lvl1pPr>
              <a:defRPr sz="3033"/>
            </a:lvl1pPr>
            <a:lvl2pPr>
              <a:defRPr sz="2600"/>
            </a:lvl2pPr>
            <a:lvl3pPr>
              <a:defRPr sz="2167"/>
            </a:lvl3pPr>
            <a:lvl4pPr>
              <a:defRPr sz="1950"/>
            </a:lvl4pPr>
            <a:lvl5pPr>
              <a:defRPr sz="1950"/>
            </a:lvl5pPr>
            <a:lvl6pPr>
              <a:defRPr sz="1950"/>
            </a:lvl6pPr>
            <a:lvl7pPr>
              <a:defRPr sz="1950"/>
            </a:lvl7pPr>
            <a:lvl8pPr>
              <a:defRPr sz="1950"/>
            </a:lvl8pPr>
            <a:lvl9pPr>
              <a:defRPr sz="195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45F67-BE9C-41D4-A95D-1E23925716B3}" type="datetimeFigureOut">
              <a:rPr lang="fr-FR" smtClean="0"/>
              <a:pPr/>
              <a:t>25/10/2023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A33FF-FB30-4492-8C7E-31EFCECD76E3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1" y="2217387"/>
            <a:ext cx="3030141" cy="924102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5285" indent="0">
              <a:buNone/>
              <a:defRPr sz="2167" b="1"/>
            </a:lvl2pPr>
            <a:lvl3pPr marL="990570" indent="0">
              <a:buNone/>
              <a:defRPr sz="1950" b="1"/>
            </a:lvl3pPr>
            <a:lvl4pPr marL="1485854" indent="0">
              <a:buNone/>
              <a:defRPr sz="1733" b="1"/>
            </a:lvl4pPr>
            <a:lvl5pPr marL="1981139" indent="0">
              <a:buNone/>
              <a:defRPr sz="1733" b="1"/>
            </a:lvl5pPr>
            <a:lvl6pPr marL="2476424" indent="0">
              <a:buNone/>
              <a:defRPr sz="1733" b="1"/>
            </a:lvl6pPr>
            <a:lvl7pPr marL="2971709" indent="0">
              <a:buNone/>
              <a:defRPr sz="1733" b="1"/>
            </a:lvl7pPr>
            <a:lvl8pPr marL="3466993" indent="0">
              <a:buNone/>
              <a:defRPr sz="1733" b="1"/>
            </a:lvl8pPr>
            <a:lvl9pPr marL="3962278" indent="0">
              <a:buNone/>
              <a:defRPr sz="1733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1" y="3141486"/>
            <a:ext cx="3030141" cy="5707415"/>
          </a:xfrm>
        </p:spPr>
        <p:txBody>
          <a:bodyPr/>
          <a:lstStyle>
            <a:lvl1pPr>
              <a:defRPr sz="2600"/>
            </a:lvl1pPr>
            <a:lvl2pPr>
              <a:defRPr sz="2167"/>
            </a:lvl2pPr>
            <a:lvl3pPr>
              <a:defRPr sz="1950"/>
            </a:lvl3pPr>
            <a:lvl4pPr>
              <a:defRPr sz="1733"/>
            </a:lvl4pPr>
            <a:lvl5pPr>
              <a:defRPr sz="1733"/>
            </a:lvl5pPr>
            <a:lvl6pPr>
              <a:defRPr sz="1733"/>
            </a:lvl6pPr>
            <a:lvl7pPr>
              <a:defRPr sz="1733"/>
            </a:lvl7pPr>
            <a:lvl8pPr>
              <a:defRPr sz="1733"/>
            </a:lvl8pPr>
            <a:lvl9pPr>
              <a:defRPr sz="1733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71" y="2217387"/>
            <a:ext cx="3031331" cy="924102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5285" indent="0">
              <a:buNone/>
              <a:defRPr sz="2167" b="1"/>
            </a:lvl2pPr>
            <a:lvl3pPr marL="990570" indent="0">
              <a:buNone/>
              <a:defRPr sz="1950" b="1"/>
            </a:lvl3pPr>
            <a:lvl4pPr marL="1485854" indent="0">
              <a:buNone/>
              <a:defRPr sz="1733" b="1"/>
            </a:lvl4pPr>
            <a:lvl5pPr marL="1981139" indent="0">
              <a:buNone/>
              <a:defRPr sz="1733" b="1"/>
            </a:lvl5pPr>
            <a:lvl6pPr marL="2476424" indent="0">
              <a:buNone/>
              <a:defRPr sz="1733" b="1"/>
            </a:lvl6pPr>
            <a:lvl7pPr marL="2971709" indent="0">
              <a:buNone/>
              <a:defRPr sz="1733" b="1"/>
            </a:lvl7pPr>
            <a:lvl8pPr marL="3466993" indent="0">
              <a:buNone/>
              <a:defRPr sz="1733" b="1"/>
            </a:lvl8pPr>
            <a:lvl9pPr marL="3962278" indent="0">
              <a:buNone/>
              <a:defRPr sz="1733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71" y="3141486"/>
            <a:ext cx="3031331" cy="5707415"/>
          </a:xfrm>
        </p:spPr>
        <p:txBody>
          <a:bodyPr/>
          <a:lstStyle>
            <a:lvl1pPr>
              <a:defRPr sz="2600"/>
            </a:lvl1pPr>
            <a:lvl2pPr>
              <a:defRPr sz="2167"/>
            </a:lvl2pPr>
            <a:lvl3pPr>
              <a:defRPr sz="1950"/>
            </a:lvl3pPr>
            <a:lvl4pPr>
              <a:defRPr sz="1733"/>
            </a:lvl4pPr>
            <a:lvl5pPr>
              <a:defRPr sz="1733"/>
            </a:lvl5pPr>
            <a:lvl6pPr>
              <a:defRPr sz="1733"/>
            </a:lvl6pPr>
            <a:lvl7pPr>
              <a:defRPr sz="1733"/>
            </a:lvl7pPr>
            <a:lvl8pPr>
              <a:defRPr sz="1733"/>
            </a:lvl8pPr>
            <a:lvl9pPr>
              <a:defRPr sz="1733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45F67-BE9C-41D4-A95D-1E23925716B3}" type="datetimeFigureOut">
              <a:rPr lang="fr-FR" smtClean="0"/>
              <a:pPr/>
              <a:t>25/10/2023</a:t>
            </a:fld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A33FF-FB30-4492-8C7E-31EFCECD76E3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45F67-BE9C-41D4-A95D-1E23925716B3}" type="datetimeFigureOut">
              <a:rPr lang="fr-FR" smtClean="0"/>
              <a:pPr/>
              <a:t>25/10/2023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A33FF-FB30-4492-8C7E-31EFCECD76E3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45F67-BE9C-41D4-A95D-1E23925716B3}" type="datetimeFigureOut">
              <a:rPr lang="fr-FR" smtClean="0"/>
              <a:pPr/>
              <a:t>25/10/2023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A33FF-FB30-4492-8C7E-31EFCECD76E3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2" y="394406"/>
            <a:ext cx="2256235" cy="1678517"/>
          </a:xfrm>
        </p:spPr>
        <p:txBody>
          <a:bodyPr anchor="b"/>
          <a:lstStyle>
            <a:lvl1pPr algn="l">
              <a:defRPr sz="2167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9" y="394407"/>
            <a:ext cx="3833813" cy="8454497"/>
          </a:xfrm>
        </p:spPr>
        <p:txBody>
          <a:bodyPr/>
          <a:lstStyle>
            <a:lvl1pPr>
              <a:defRPr sz="3467"/>
            </a:lvl1pPr>
            <a:lvl2pPr>
              <a:defRPr sz="3033"/>
            </a:lvl2pPr>
            <a:lvl3pPr>
              <a:defRPr sz="2600"/>
            </a:lvl3pPr>
            <a:lvl4pPr>
              <a:defRPr sz="2167"/>
            </a:lvl4pPr>
            <a:lvl5pPr>
              <a:defRPr sz="2167"/>
            </a:lvl5pPr>
            <a:lvl6pPr>
              <a:defRPr sz="2167"/>
            </a:lvl6pPr>
            <a:lvl7pPr>
              <a:defRPr sz="2167"/>
            </a:lvl7pPr>
            <a:lvl8pPr>
              <a:defRPr sz="2167"/>
            </a:lvl8pPr>
            <a:lvl9pPr>
              <a:defRPr sz="2167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2" y="2072925"/>
            <a:ext cx="2256235" cy="6775979"/>
          </a:xfrm>
        </p:spPr>
        <p:txBody>
          <a:bodyPr/>
          <a:lstStyle>
            <a:lvl1pPr marL="0" indent="0">
              <a:buNone/>
              <a:defRPr sz="1517"/>
            </a:lvl1pPr>
            <a:lvl2pPr marL="495285" indent="0">
              <a:buNone/>
              <a:defRPr sz="1300"/>
            </a:lvl2pPr>
            <a:lvl3pPr marL="990570" indent="0">
              <a:buNone/>
              <a:defRPr sz="1083"/>
            </a:lvl3pPr>
            <a:lvl4pPr marL="1485854" indent="0">
              <a:buNone/>
              <a:defRPr sz="975"/>
            </a:lvl4pPr>
            <a:lvl5pPr marL="1981139" indent="0">
              <a:buNone/>
              <a:defRPr sz="975"/>
            </a:lvl5pPr>
            <a:lvl6pPr marL="2476424" indent="0">
              <a:buNone/>
              <a:defRPr sz="975"/>
            </a:lvl6pPr>
            <a:lvl7pPr marL="2971709" indent="0">
              <a:buNone/>
              <a:defRPr sz="975"/>
            </a:lvl7pPr>
            <a:lvl8pPr marL="3466993" indent="0">
              <a:buNone/>
              <a:defRPr sz="975"/>
            </a:lvl8pPr>
            <a:lvl9pPr marL="3962278" indent="0">
              <a:buNone/>
              <a:defRPr sz="975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45F67-BE9C-41D4-A95D-1E23925716B3}" type="datetimeFigureOut">
              <a:rPr lang="fr-FR" smtClean="0"/>
              <a:pPr/>
              <a:t>25/10/2023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A33FF-FB30-4492-8C7E-31EFCECD76E3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934202"/>
            <a:ext cx="4114800" cy="818622"/>
          </a:xfrm>
        </p:spPr>
        <p:txBody>
          <a:bodyPr anchor="b"/>
          <a:lstStyle>
            <a:lvl1pPr algn="l">
              <a:defRPr sz="2167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85120"/>
            <a:ext cx="4114800" cy="5943600"/>
          </a:xfrm>
        </p:spPr>
        <p:txBody>
          <a:bodyPr/>
          <a:lstStyle>
            <a:lvl1pPr marL="0" indent="0">
              <a:buNone/>
              <a:defRPr sz="3467"/>
            </a:lvl1pPr>
            <a:lvl2pPr marL="495285" indent="0">
              <a:buNone/>
              <a:defRPr sz="3033"/>
            </a:lvl2pPr>
            <a:lvl3pPr marL="990570" indent="0">
              <a:buNone/>
              <a:defRPr sz="2600"/>
            </a:lvl3pPr>
            <a:lvl4pPr marL="1485854" indent="0">
              <a:buNone/>
              <a:defRPr sz="2167"/>
            </a:lvl4pPr>
            <a:lvl5pPr marL="1981139" indent="0">
              <a:buNone/>
              <a:defRPr sz="2167"/>
            </a:lvl5pPr>
            <a:lvl6pPr marL="2476424" indent="0">
              <a:buNone/>
              <a:defRPr sz="2167"/>
            </a:lvl6pPr>
            <a:lvl7pPr marL="2971709" indent="0">
              <a:buNone/>
              <a:defRPr sz="2167"/>
            </a:lvl7pPr>
            <a:lvl8pPr marL="3466993" indent="0">
              <a:buNone/>
              <a:defRPr sz="2167"/>
            </a:lvl8pPr>
            <a:lvl9pPr marL="3962278" indent="0">
              <a:buNone/>
              <a:defRPr sz="2167"/>
            </a:lvl9pPr>
          </a:lstStyle>
          <a:p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752824"/>
            <a:ext cx="4114800" cy="1162579"/>
          </a:xfrm>
        </p:spPr>
        <p:txBody>
          <a:bodyPr/>
          <a:lstStyle>
            <a:lvl1pPr marL="0" indent="0">
              <a:buNone/>
              <a:defRPr sz="1517"/>
            </a:lvl1pPr>
            <a:lvl2pPr marL="495285" indent="0">
              <a:buNone/>
              <a:defRPr sz="1300"/>
            </a:lvl2pPr>
            <a:lvl3pPr marL="990570" indent="0">
              <a:buNone/>
              <a:defRPr sz="1083"/>
            </a:lvl3pPr>
            <a:lvl4pPr marL="1485854" indent="0">
              <a:buNone/>
              <a:defRPr sz="975"/>
            </a:lvl4pPr>
            <a:lvl5pPr marL="1981139" indent="0">
              <a:buNone/>
              <a:defRPr sz="975"/>
            </a:lvl5pPr>
            <a:lvl6pPr marL="2476424" indent="0">
              <a:buNone/>
              <a:defRPr sz="975"/>
            </a:lvl6pPr>
            <a:lvl7pPr marL="2971709" indent="0">
              <a:buNone/>
              <a:defRPr sz="975"/>
            </a:lvl7pPr>
            <a:lvl8pPr marL="3466993" indent="0">
              <a:buNone/>
              <a:defRPr sz="975"/>
            </a:lvl8pPr>
            <a:lvl9pPr marL="3962278" indent="0">
              <a:buNone/>
              <a:defRPr sz="975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45F67-BE9C-41D4-A95D-1E23925716B3}" type="datetimeFigureOut">
              <a:rPr lang="fr-FR" smtClean="0"/>
              <a:pPr/>
              <a:t>25/10/2023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A33FF-FB30-4492-8C7E-31EFCECD76E3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96700"/>
            <a:ext cx="6172200" cy="16509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311403"/>
            <a:ext cx="6172200" cy="65375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945F67-BE9C-41D4-A95D-1E23925716B3}" type="datetimeFigureOut">
              <a:rPr lang="fr-FR" smtClean="0"/>
              <a:pPr/>
              <a:t>25/10/2023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EA33FF-FB30-4492-8C7E-31EFCECD76E3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90570" rtl="0" eaLnBrk="1" latinLnBrk="0" hangingPunct="1">
        <a:spcBef>
          <a:spcPct val="0"/>
        </a:spcBef>
        <a:buNone/>
        <a:defRPr sz="47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1464" indent="-371464" algn="l" defTabSz="990570" rtl="0" eaLnBrk="1" latinLnBrk="0" hangingPunct="1">
        <a:spcBef>
          <a:spcPct val="20000"/>
        </a:spcBef>
        <a:buFont typeface="Arial" pitchFamily="34" charset="0"/>
        <a:buChar char="•"/>
        <a:defRPr sz="3467" kern="1200">
          <a:solidFill>
            <a:schemeClr val="tx1"/>
          </a:solidFill>
          <a:latin typeface="+mn-lt"/>
          <a:ea typeface="+mn-ea"/>
          <a:cs typeface="+mn-cs"/>
        </a:defRPr>
      </a:lvl1pPr>
      <a:lvl2pPr marL="804838" indent="-309553" algn="l" defTabSz="990570" rtl="0" eaLnBrk="1" latinLnBrk="0" hangingPunct="1">
        <a:spcBef>
          <a:spcPct val="20000"/>
        </a:spcBef>
        <a:buFont typeface="Arial" pitchFamily="34" charset="0"/>
        <a:buChar char="–"/>
        <a:defRPr sz="3033" kern="1200">
          <a:solidFill>
            <a:schemeClr val="tx1"/>
          </a:solidFill>
          <a:latin typeface="+mn-lt"/>
          <a:ea typeface="+mn-ea"/>
          <a:cs typeface="+mn-cs"/>
        </a:defRPr>
      </a:lvl2pPr>
      <a:lvl3pPr marL="1238212" indent="-247642" algn="l" defTabSz="990570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33497" indent="-247642" algn="l" defTabSz="990570" rtl="0" eaLnBrk="1" latinLnBrk="0" hangingPunct="1">
        <a:spcBef>
          <a:spcPct val="20000"/>
        </a:spcBef>
        <a:buFont typeface="Arial" pitchFamily="34" charset="0"/>
        <a:buChar char="–"/>
        <a:defRPr sz="2167" kern="1200">
          <a:solidFill>
            <a:schemeClr val="tx1"/>
          </a:solidFill>
          <a:latin typeface="+mn-lt"/>
          <a:ea typeface="+mn-ea"/>
          <a:cs typeface="+mn-cs"/>
        </a:defRPr>
      </a:lvl4pPr>
      <a:lvl5pPr marL="2228781" indent="-247642" algn="l" defTabSz="990570" rtl="0" eaLnBrk="1" latinLnBrk="0" hangingPunct="1">
        <a:spcBef>
          <a:spcPct val="20000"/>
        </a:spcBef>
        <a:buFont typeface="Arial" pitchFamily="34" charset="0"/>
        <a:buChar char="»"/>
        <a:defRPr sz="2167" kern="1200">
          <a:solidFill>
            <a:schemeClr val="tx1"/>
          </a:solidFill>
          <a:latin typeface="+mn-lt"/>
          <a:ea typeface="+mn-ea"/>
          <a:cs typeface="+mn-cs"/>
        </a:defRPr>
      </a:lvl5pPr>
      <a:lvl6pPr marL="2724066" indent="-247642" algn="l" defTabSz="990570" rtl="0" eaLnBrk="1" latinLnBrk="0" hangingPunct="1">
        <a:spcBef>
          <a:spcPct val="20000"/>
        </a:spcBef>
        <a:buFont typeface="Arial" pitchFamily="34" charset="0"/>
        <a:buChar char="•"/>
        <a:defRPr sz="2167" kern="1200">
          <a:solidFill>
            <a:schemeClr val="tx1"/>
          </a:solidFill>
          <a:latin typeface="+mn-lt"/>
          <a:ea typeface="+mn-ea"/>
          <a:cs typeface="+mn-cs"/>
        </a:defRPr>
      </a:lvl6pPr>
      <a:lvl7pPr marL="3219351" indent="-247642" algn="l" defTabSz="990570" rtl="0" eaLnBrk="1" latinLnBrk="0" hangingPunct="1">
        <a:spcBef>
          <a:spcPct val="20000"/>
        </a:spcBef>
        <a:buFont typeface="Arial" pitchFamily="34" charset="0"/>
        <a:buChar char="•"/>
        <a:defRPr sz="2167" kern="1200">
          <a:solidFill>
            <a:schemeClr val="tx1"/>
          </a:solidFill>
          <a:latin typeface="+mn-lt"/>
          <a:ea typeface="+mn-ea"/>
          <a:cs typeface="+mn-cs"/>
        </a:defRPr>
      </a:lvl7pPr>
      <a:lvl8pPr marL="3714636" indent="-247642" algn="l" defTabSz="990570" rtl="0" eaLnBrk="1" latinLnBrk="0" hangingPunct="1">
        <a:spcBef>
          <a:spcPct val="20000"/>
        </a:spcBef>
        <a:buFont typeface="Arial" pitchFamily="34" charset="0"/>
        <a:buChar char="•"/>
        <a:defRPr sz="2167" kern="1200">
          <a:solidFill>
            <a:schemeClr val="tx1"/>
          </a:solidFill>
          <a:latin typeface="+mn-lt"/>
          <a:ea typeface="+mn-ea"/>
          <a:cs typeface="+mn-cs"/>
        </a:defRPr>
      </a:lvl8pPr>
      <a:lvl9pPr marL="4209920" indent="-247642" algn="l" defTabSz="990570" rtl="0" eaLnBrk="1" latinLnBrk="0" hangingPunct="1">
        <a:spcBef>
          <a:spcPct val="20000"/>
        </a:spcBef>
        <a:buFont typeface="Arial" pitchFamily="34" charset="0"/>
        <a:buChar char="•"/>
        <a:defRPr sz="21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1pPr>
      <a:lvl2pPr marL="495285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2pPr>
      <a:lvl3pPr marL="990570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3pPr>
      <a:lvl4pPr marL="1485854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4pPr>
      <a:lvl5pPr marL="1981139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5pPr>
      <a:lvl6pPr marL="2476424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09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7pPr>
      <a:lvl8pPr marL="3466993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8pPr>
      <a:lvl9pPr marL="3962278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image" Target="../media/image2.jpeg"/><Relationship Id="rId7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svg"/><Relationship Id="rId11" Type="http://schemas.openxmlformats.org/officeDocument/2006/relationships/image" Target="../media/image7.png"/><Relationship Id="rId10" Type="http://schemas.openxmlformats.org/officeDocument/2006/relationships/image" Target="cid:image008.jpg@01D80340.44478E00" TargetMode="External"/><Relationship Id="rId4" Type="http://schemas.openxmlformats.org/officeDocument/2006/relationships/image" Target="../media/image3.png"/><Relationship Id="rId9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 descr="TAMIYA-35219-1-35-chelle-Jeep-Willys-MB-1-4-tonnes-4x4-camion.jpg">
            <a:extLst>
              <a:ext uri="{FF2B5EF4-FFF2-40B4-BE49-F238E27FC236}">
                <a16:creationId xmlns="" xmlns:a16="http://schemas.microsoft.com/office/drawing/2014/main" id="{05F39546-1528-4347-9DCE-4C2367951317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16832" y="6825208"/>
            <a:ext cx="2880320" cy="1656184"/>
          </a:xfrm>
          <a:prstGeom prst="rect">
            <a:avLst/>
          </a:prstGeom>
        </p:spPr>
      </p:pic>
      <p:sp>
        <p:nvSpPr>
          <p:cNvPr id="28" name="Triangle isocèle 27">
            <a:extLst>
              <a:ext uri="{FF2B5EF4-FFF2-40B4-BE49-F238E27FC236}">
                <a16:creationId xmlns="" xmlns:a16="http://schemas.microsoft.com/office/drawing/2014/main" id="{819C5906-1F31-4AB7-B7EA-F65317BE7BB4}"/>
              </a:ext>
            </a:extLst>
          </p:cNvPr>
          <p:cNvSpPr/>
          <p:nvPr/>
        </p:nvSpPr>
        <p:spPr>
          <a:xfrm rot="2486092">
            <a:off x="3855506" y="-4671327"/>
            <a:ext cx="6280271" cy="7776356"/>
          </a:xfrm>
          <a:prstGeom prst="triangle">
            <a:avLst/>
          </a:prstGeom>
          <a:solidFill>
            <a:srgbClr val="4E5D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ZoneTexte 5">
            <a:extLst>
              <a:ext uri="{FF2B5EF4-FFF2-40B4-BE49-F238E27FC236}">
                <a16:creationId xmlns="" xmlns:a16="http://schemas.microsoft.com/office/drawing/2014/main" id="{E36CE074-7BE0-4D68-8EE3-82F46B4718C7}"/>
              </a:ext>
            </a:extLst>
          </p:cNvPr>
          <p:cNvSpPr txBox="1"/>
          <p:nvPr/>
        </p:nvSpPr>
        <p:spPr>
          <a:xfrm rot="10800000" flipV="1">
            <a:off x="548680" y="2684748"/>
            <a:ext cx="4392488" cy="24237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600" b="1" dirty="0" smtClean="0">
                <a:solidFill>
                  <a:srgbClr val="4E5D29"/>
                </a:solidFill>
                <a:latin typeface="Abril Fatface" panose="02000503000000020003" pitchFamily="2" charset="0"/>
              </a:rPr>
              <a:t>27</a:t>
            </a:r>
            <a:r>
              <a:rPr lang="fr-FR" sz="6600" b="1" baseline="30000" dirty="0" smtClean="0">
                <a:solidFill>
                  <a:srgbClr val="4E5D29"/>
                </a:solidFill>
                <a:latin typeface="Abril Fatface" panose="02000503000000020003" pitchFamily="2" charset="0"/>
              </a:rPr>
              <a:t>ème</a:t>
            </a:r>
            <a:r>
              <a:rPr lang="fr-FR" sz="6600" b="1" dirty="0" smtClean="0">
                <a:solidFill>
                  <a:srgbClr val="4E5D29"/>
                </a:solidFill>
                <a:latin typeface="Abril Fatface" panose="02000503000000020003" pitchFamily="2" charset="0"/>
              </a:rPr>
              <a:t> </a:t>
            </a:r>
            <a:r>
              <a:rPr lang="fr-FR" sz="6600" b="1" dirty="0">
                <a:solidFill>
                  <a:srgbClr val="4E5D29"/>
                </a:solidFill>
                <a:latin typeface="Abril Fatface" panose="02000503000000020003" pitchFamily="2" charset="0"/>
              </a:rPr>
              <a:t>JEEP </a:t>
            </a:r>
            <a:r>
              <a:rPr lang="fr-FR" sz="6600" b="1" dirty="0" smtClean="0">
                <a:solidFill>
                  <a:srgbClr val="4E5D29"/>
                </a:solidFill>
                <a:latin typeface="Abril Fatface" panose="02000503000000020003" pitchFamily="2" charset="0"/>
              </a:rPr>
              <a:t>DAY</a:t>
            </a:r>
          </a:p>
          <a:p>
            <a:pPr algn="ctr"/>
            <a:endParaRPr lang="fr-FR" sz="6600" b="1" dirty="0">
              <a:solidFill>
                <a:srgbClr val="4E5D29"/>
              </a:solidFill>
              <a:latin typeface="Abril Fatface" panose="02000503000000020003" pitchFamily="2" charset="0"/>
            </a:endParaRPr>
          </a:p>
          <a:p>
            <a:pPr algn="ctr"/>
            <a:endParaRPr lang="fr-FR" sz="1950" b="1" dirty="0">
              <a:solidFill>
                <a:srgbClr val="4E5D29"/>
              </a:solidFill>
            </a:endParaRPr>
          </a:p>
        </p:txBody>
      </p:sp>
      <p:sp>
        <p:nvSpPr>
          <p:cNvPr id="10" name="ZoneTexte 9">
            <a:extLst>
              <a:ext uri="{FF2B5EF4-FFF2-40B4-BE49-F238E27FC236}">
                <a16:creationId xmlns="" xmlns:a16="http://schemas.microsoft.com/office/drawing/2014/main" id="{DFF0E3F6-EFED-4D82-B23B-BCEB451C9F75}"/>
              </a:ext>
            </a:extLst>
          </p:cNvPr>
          <p:cNvSpPr txBox="1"/>
          <p:nvPr/>
        </p:nvSpPr>
        <p:spPr>
          <a:xfrm>
            <a:off x="2924944" y="0"/>
            <a:ext cx="3933056" cy="37344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4000" b="1" dirty="0" smtClean="0">
                <a:solidFill>
                  <a:schemeClr val="bg1"/>
                </a:solidFill>
                <a:latin typeface="+mj-lt"/>
              </a:rPr>
              <a:t>Dimanche</a:t>
            </a:r>
          </a:p>
          <a:p>
            <a:pPr algn="r"/>
            <a:r>
              <a:rPr lang="fr-FR" sz="4000" b="1" dirty="0" smtClean="0">
                <a:solidFill>
                  <a:schemeClr val="bg1"/>
                </a:solidFill>
                <a:latin typeface="+mj-lt"/>
              </a:rPr>
              <a:t>14 Avril 2024</a:t>
            </a:r>
          </a:p>
          <a:p>
            <a:pPr algn="r"/>
            <a:r>
              <a:rPr lang="fr-FR" sz="1950" dirty="0" smtClean="0">
                <a:solidFill>
                  <a:schemeClr val="bg1"/>
                </a:solidFill>
                <a:latin typeface="+mj-lt"/>
              </a:rPr>
              <a:t>Espace </a:t>
            </a:r>
            <a:r>
              <a:rPr lang="fr-FR" sz="1950" dirty="0">
                <a:solidFill>
                  <a:schemeClr val="bg1"/>
                </a:solidFill>
                <a:latin typeface="+mj-lt"/>
              </a:rPr>
              <a:t>Gaston Rebuffat </a:t>
            </a:r>
          </a:p>
          <a:p>
            <a:pPr algn="r"/>
            <a:r>
              <a:rPr lang="fr-FR" sz="1950" dirty="0">
                <a:solidFill>
                  <a:schemeClr val="bg1"/>
                </a:solidFill>
                <a:latin typeface="+mj-lt"/>
              </a:rPr>
              <a:t>Rue des Terres Plates </a:t>
            </a:r>
          </a:p>
          <a:p>
            <a:pPr algn="r"/>
            <a:r>
              <a:rPr lang="fr-FR" sz="2167" dirty="0">
                <a:solidFill>
                  <a:schemeClr val="bg1"/>
                </a:solidFill>
                <a:latin typeface="+mj-lt"/>
              </a:rPr>
              <a:t>69290 CRAPONNE</a:t>
            </a:r>
          </a:p>
          <a:p>
            <a:pPr algn="r"/>
            <a:r>
              <a:rPr lang="fr-FR" sz="2400" b="1" dirty="0" smtClean="0">
                <a:solidFill>
                  <a:schemeClr val="bg1"/>
                </a:solidFill>
                <a:latin typeface="+mj-lt"/>
              </a:rPr>
              <a:t>ENTREE </a:t>
            </a:r>
          </a:p>
          <a:p>
            <a:pPr algn="r"/>
            <a:r>
              <a:rPr lang="fr-FR" sz="2400" b="1" dirty="0" smtClean="0">
                <a:solidFill>
                  <a:schemeClr val="bg1"/>
                </a:solidFill>
                <a:latin typeface="+mj-lt"/>
              </a:rPr>
              <a:t>GRATUITE</a:t>
            </a:r>
            <a:endParaRPr lang="fr-FR" sz="2400" b="1" dirty="0">
              <a:solidFill>
                <a:schemeClr val="bg1"/>
              </a:solidFill>
              <a:latin typeface="+mj-lt"/>
            </a:endParaRPr>
          </a:p>
          <a:p>
            <a:pPr algn="r"/>
            <a:r>
              <a:rPr lang="fr-FR" sz="2400" b="1" dirty="0">
                <a:solidFill>
                  <a:schemeClr val="bg1"/>
                </a:solidFill>
                <a:latin typeface="+mj-lt"/>
              </a:rPr>
              <a:t>de 9h </a:t>
            </a:r>
          </a:p>
          <a:p>
            <a:pPr algn="r"/>
            <a:r>
              <a:rPr lang="fr-FR" sz="2400" b="1" dirty="0">
                <a:solidFill>
                  <a:schemeClr val="bg1"/>
                </a:solidFill>
                <a:latin typeface="+mj-lt"/>
              </a:rPr>
              <a:t>à 18h</a:t>
            </a:r>
            <a:endParaRPr lang="fr-FR" sz="20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3" name="ZoneTexte 12">
            <a:extLst>
              <a:ext uri="{FF2B5EF4-FFF2-40B4-BE49-F238E27FC236}">
                <a16:creationId xmlns="" xmlns:a16="http://schemas.microsoft.com/office/drawing/2014/main" id="{244BEB49-E675-48DE-9AD7-616F458AF18F}"/>
              </a:ext>
            </a:extLst>
          </p:cNvPr>
          <p:cNvSpPr txBox="1"/>
          <p:nvPr/>
        </p:nvSpPr>
        <p:spPr>
          <a:xfrm>
            <a:off x="260648" y="3512840"/>
            <a:ext cx="5788324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1800" b="1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11H00</a:t>
            </a:r>
            <a:r>
              <a:rPr lang="fr-FR" sz="1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: Défilé de véhicules dans la ville de Craponne </a:t>
            </a:r>
          </a:p>
          <a:p>
            <a:pPr algn="ctr"/>
            <a:r>
              <a:rPr lang="fr-FR" sz="1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Expositions : Autos, Motos, </a:t>
            </a:r>
            <a:r>
              <a:rPr lang="fr-FR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Poids-Lourds</a:t>
            </a:r>
            <a:r>
              <a:rPr lang="fr-FR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  <a:endParaRPr lang="fr-FR" sz="18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/>
            <a:r>
              <a:rPr lang="fr-FR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Vente de pièces. Bourse d’échange.</a:t>
            </a:r>
            <a:endParaRPr lang="fr-FR" sz="18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11" name="Image 10">
            <a:extLst>
              <a:ext uri="{FF2B5EF4-FFF2-40B4-BE49-F238E27FC236}">
                <a16:creationId xmlns="" xmlns:a16="http://schemas.microsoft.com/office/drawing/2014/main" id="{93C7EE55-6CA6-489D-9778-E909AAD85031}"/>
              </a:ext>
            </a:extLst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2656" y="200472"/>
            <a:ext cx="1656184" cy="149661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8" name="ZoneTexte 17">
            <a:extLst>
              <a:ext uri="{FF2B5EF4-FFF2-40B4-BE49-F238E27FC236}">
                <a16:creationId xmlns="" xmlns:a16="http://schemas.microsoft.com/office/drawing/2014/main" id="{60DC1A2D-C5AC-48EC-970C-DF7C99A7A284}"/>
              </a:ext>
            </a:extLst>
          </p:cNvPr>
          <p:cNvSpPr txBox="1"/>
          <p:nvPr/>
        </p:nvSpPr>
        <p:spPr>
          <a:xfrm>
            <a:off x="1916832" y="8913440"/>
            <a:ext cx="3168352" cy="892360"/>
          </a:xfrm>
          <a:prstGeom prst="rect">
            <a:avLst/>
          </a:prstGeom>
          <a:noFill/>
          <a:ln w="28575" cmpd="sng">
            <a:noFill/>
          </a:ln>
        </p:spPr>
        <p:txBody>
          <a:bodyPr wrap="square" rtlCol="0">
            <a:spAutoFit/>
          </a:bodyPr>
          <a:lstStyle/>
          <a:p>
            <a:r>
              <a:rPr lang="fr-FR" sz="1733" b="1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Contact</a:t>
            </a:r>
            <a:r>
              <a:rPr lang="fr-FR" sz="1733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</a:p>
          <a:p>
            <a:r>
              <a:rPr lang="fr-FR" sz="1733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jeepclub.lyonnais@gmail.com</a:t>
            </a:r>
            <a:endParaRPr lang="fr-FR" sz="1733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fr-FR" sz="1733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06 </a:t>
            </a:r>
            <a:r>
              <a:rPr lang="fr-FR" sz="1733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11 14 44 50</a:t>
            </a:r>
            <a:endParaRPr lang="fr-FR" sz="1733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41" name="Groupe 40">
            <a:extLst>
              <a:ext uri="{FF2B5EF4-FFF2-40B4-BE49-F238E27FC236}">
                <a16:creationId xmlns="" xmlns:a16="http://schemas.microsoft.com/office/drawing/2014/main" id="{37B86B25-EF86-4CD0-AC2B-010B66178816}"/>
              </a:ext>
            </a:extLst>
          </p:cNvPr>
          <p:cNvGrpSpPr/>
          <p:nvPr/>
        </p:nvGrpSpPr>
        <p:grpSpPr>
          <a:xfrm>
            <a:off x="0" y="8265368"/>
            <a:ext cx="1988840" cy="1640632"/>
            <a:chOff x="98876" y="552459"/>
            <a:chExt cx="2107809" cy="1816133"/>
          </a:xfrm>
        </p:grpSpPr>
        <p:sp>
          <p:nvSpPr>
            <p:cNvPr id="37" name="Ellipse 36">
              <a:extLst>
                <a:ext uri="{FF2B5EF4-FFF2-40B4-BE49-F238E27FC236}">
                  <a16:creationId xmlns="" xmlns:a16="http://schemas.microsoft.com/office/drawing/2014/main" id="{80F0F254-D634-4B31-8DD8-9DBE9FD6A65C}"/>
                </a:ext>
              </a:extLst>
            </p:cNvPr>
            <p:cNvSpPr/>
            <p:nvPr/>
          </p:nvSpPr>
          <p:spPr>
            <a:xfrm>
              <a:off x="298800" y="552459"/>
              <a:ext cx="1816133" cy="1816133"/>
            </a:xfrm>
            <a:custGeom>
              <a:avLst/>
              <a:gdLst>
                <a:gd name="connsiteX0" fmla="*/ 0 w 1816133"/>
                <a:gd name="connsiteY0" fmla="*/ 908067 h 1816133"/>
                <a:gd name="connsiteX1" fmla="*/ 908067 w 1816133"/>
                <a:gd name="connsiteY1" fmla="*/ 0 h 1816133"/>
                <a:gd name="connsiteX2" fmla="*/ 1816134 w 1816133"/>
                <a:gd name="connsiteY2" fmla="*/ 908067 h 1816133"/>
                <a:gd name="connsiteX3" fmla="*/ 908067 w 1816133"/>
                <a:gd name="connsiteY3" fmla="*/ 1816134 h 1816133"/>
                <a:gd name="connsiteX4" fmla="*/ 0 w 1816133"/>
                <a:gd name="connsiteY4" fmla="*/ 908067 h 1816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16133" h="1816133" fill="none" extrusionOk="0">
                  <a:moveTo>
                    <a:pt x="0" y="908067"/>
                  </a:moveTo>
                  <a:cubicBezTo>
                    <a:pt x="100938" y="490909"/>
                    <a:pt x="387851" y="-23456"/>
                    <a:pt x="908067" y="0"/>
                  </a:cubicBezTo>
                  <a:cubicBezTo>
                    <a:pt x="1326536" y="5214"/>
                    <a:pt x="1795700" y="489132"/>
                    <a:pt x="1816134" y="908067"/>
                  </a:cubicBezTo>
                  <a:cubicBezTo>
                    <a:pt x="1816545" y="1287249"/>
                    <a:pt x="1332079" y="1842656"/>
                    <a:pt x="908067" y="1816134"/>
                  </a:cubicBezTo>
                  <a:cubicBezTo>
                    <a:pt x="315655" y="1698520"/>
                    <a:pt x="103294" y="1351645"/>
                    <a:pt x="0" y="908067"/>
                  </a:cubicBezTo>
                  <a:close/>
                </a:path>
                <a:path w="1816133" h="1816133" stroke="0" extrusionOk="0">
                  <a:moveTo>
                    <a:pt x="0" y="908067"/>
                  </a:moveTo>
                  <a:cubicBezTo>
                    <a:pt x="-27843" y="355212"/>
                    <a:pt x="466757" y="-26847"/>
                    <a:pt x="908067" y="0"/>
                  </a:cubicBezTo>
                  <a:cubicBezTo>
                    <a:pt x="1414241" y="9882"/>
                    <a:pt x="1741286" y="441452"/>
                    <a:pt x="1816134" y="908067"/>
                  </a:cubicBezTo>
                  <a:cubicBezTo>
                    <a:pt x="1704371" y="1312594"/>
                    <a:pt x="1424454" y="1810606"/>
                    <a:pt x="908067" y="1816134"/>
                  </a:cubicBezTo>
                  <a:cubicBezTo>
                    <a:pt x="368948" y="1776938"/>
                    <a:pt x="77688" y="1468448"/>
                    <a:pt x="0" y="908067"/>
                  </a:cubicBezTo>
                  <a:close/>
                </a:path>
              </a:pathLst>
            </a:custGeom>
            <a:solidFill>
              <a:srgbClr val="4E5D29"/>
            </a:solidFill>
            <a:ln>
              <a:noFill/>
              <a:extLst>
                <a:ext uri="{C807C97D-BFC1-408E-A445-0C87EB9F89A2}">
                  <ask:lineSketchStyleProps xmlns="" xmlns:ask="http://schemas.microsoft.com/office/drawing/2018/sketchyshapes" sd="3978248048">
                    <a:prstGeom prst="ellipse">
                      <a:avLst/>
                    </a:pr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pic>
          <p:nvPicPr>
            <p:cNvPr id="32" name="Graphique 31" descr="Burger et boisson">
              <a:extLst>
                <a:ext uri="{FF2B5EF4-FFF2-40B4-BE49-F238E27FC236}">
                  <a16:creationId xmlns="" xmlns:a16="http://schemas.microsoft.com/office/drawing/2014/main" id="{893A43D4-3A8A-4304-B90C-A72C1DFC1E0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=""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737815" y="661663"/>
              <a:ext cx="829930" cy="829930"/>
            </a:xfrm>
            <a:prstGeom prst="rect">
              <a:avLst/>
            </a:prstGeom>
          </p:spPr>
        </p:pic>
        <p:sp>
          <p:nvSpPr>
            <p:cNvPr id="38" name="ZoneTexte 37">
              <a:extLst>
                <a:ext uri="{FF2B5EF4-FFF2-40B4-BE49-F238E27FC236}">
                  <a16:creationId xmlns="" xmlns:a16="http://schemas.microsoft.com/office/drawing/2014/main" id="{C9B04C25-AEFD-4738-8E01-2B3406BEEBD4}"/>
                </a:ext>
              </a:extLst>
            </p:cNvPr>
            <p:cNvSpPr txBox="1"/>
            <p:nvPr/>
          </p:nvSpPr>
          <p:spPr>
            <a:xfrm>
              <a:off x="98876" y="1493005"/>
              <a:ext cx="2107809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1600"/>
                </a:lnSpc>
              </a:pPr>
              <a:r>
                <a:rPr lang="fr-FR" sz="1050" dirty="0">
                  <a:solidFill>
                    <a:schemeClr val="bg1"/>
                  </a:solidFill>
                  <a:latin typeface="+mj-lt"/>
                </a:rPr>
                <a:t> </a:t>
              </a:r>
              <a:r>
                <a:rPr lang="fr-FR" sz="1600" dirty="0">
                  <a:solidFill>
                    <a:schemeClr val="bg1"/>
                  </a:solidFill>
                  <a:latin typeface="+mj-lt"/>
                </a:rPr>
                <a:t>BUVETTE &amp; RESTAURATION </a:t>
              </a:r>
            </a:p>
            <a:p>
              <a:pPr algn="ctr">
                <a:lnSpc>
                  <a:spcPts val="1600"/>
                </a:lnSpc>
              </a:pPr>
              <a:r>
                <a:rPr lang="fr-FR" sz="1600" dirty="0">
                  <a:solidFill>
                    <a:schemeClr val="bg1"/>
                  </a:solidFill>
                  <a:latin typeface="+mj-lt"/>
                </a:rPr>
                <a:t>SUR PLACE</a:t>
              </a:r>
              <a:endParaRPr lang="fr-FR" sz="1000" dirty="0">
                <a:solidFill>
                  <a:schemeClr val="bg1"/>
                </a:solidFill>
                <a:latin typeface="+mj-lt"/>
              </a:endParaRPr>
            </a:p>
          </p:txBody>
        </p:sp>
      </p:grpSp>
      <p:pic>
        <p:nvPicPr>
          <p:cNvPr id="2" name="Picture 2" descr="Résultat d’images pour image rock année 50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60648" y="6753200"/>
            <a:ext cx="1152128" cy="1224136"/>
          </a:xfrm>
          <a:prstGeom prst="rect">
            <a:avLst/>
          </a:prstGeom>
          <a:noFill/>
        </p:spPr>
      </p:pic>
      <p:pic>
        <p:nvPicPr>
          <p:cNvPr id="1028" name="Picture 4" descr="Résultat d’images pour image danseuse rock année 50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157192" y="7473280"/>
            <a:ext cx="1442896" cy="1213016"/>
          </a:xfrm>
          <a:prstGeom prst="rect">
            <a:avLst/>
          </a:prstGeom>
          <a:noFill/>
        </p:spPr>
      </p:pic>
      <p:sp>
        <p:nvSpPr>
          <p:cNvPr id="21" name="ZoneTexte 20"/>
          <p:cNvSpPr txBox="1"/>
          <p:nvPr/>
        </p:nvSpPr>
        <p:spPr>
          <a:xfrm>
            <a:off x="2060848" y="2576736"/>
            <a:ext cx="1847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dirty="0" smtClean="0"/>
          </a:p>
          <a:p>
            <a:endParaRPr lang="fr-FR" dirty="0"/>
          </a:p>
        </p:txBody>
      </p:sp>
      <p:sp>
        <p:nvSpPr>
          <p:cNvPr id="22" name="ZoneTexte 21"/>
          <p:cNvSpPr txBox="1"/>
          <p:nvPr/>
        </p:nvSpPr>
        <p:spPr>
          <a:xfrm>
            <a:off x="692696" y="1280592"/>
            <a:ext cx="32403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 smtClean="0"/>
          </a:p>
          <a:p>
            <a:r>
              <a:rPr lang="fr-FR" b="1" dirty="0" smtClean="0"/>
              <a:t>           Musique années 50 </a:t>
            </a:r>
          </a:p>
          <a:p>
            <a:r>
              <a:rPr lang="fr-FR" b="1" dirty="0" smtClean="0"/>
              <a:t>        Groupe de Rock N’Roll </a:t>
            </a:r>
            <a:endParaRPr lang="fr-FR" b="1" dirty="0"/>
          </a:p>
        </p:txBody>
      </p:sp>
      <p:pic>
        <p:nvPicPr>
          <p:cNvPr id="20" name="Image 19" descr="cid:image008.jpg@01D80340.44478E00"/>
          <p:cNvPicPr/>
          <p:nvPr/>
        </p:nvPicPr>
        <p:blipFill>
          <a:blip r:embed="rId9" r:link="rId10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5="http://schemas.microsoft.com/office/word/2012/wordml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cx1="http://schemas.microsoft.com/office/drawing/2015/9/8/chartex" xmlns:cx="http://schemas.microsoft.com/office/drawing/2014/chartex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4797152" y="9057456"/>
            <a:ext cx="2060848" cy="576064"/>
          </a:xfrm>
          <a:prstGeom prst="rect">
            <a:avLst/>
          </a:prstGeom>
          <a:noFill/>
          <a:ln>
            <a:noFill/>
          </a:ln>
        </p:spPr>
      </p:pic>
      <p:sp>
        <p:nvSpPr>
          <p:cNvPr id="24" name="ZoneTexte 23"/>
          <p:cNvSpPr txBox="1"/>
          <p:nvPr/>
        </p:nvSpPr>
        <p:spPr>
          <a:xfrm>
            <a:off x="260648" y="2216696"/>
            <a:ext cx="49685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  Tenue Militaire </a:t>
            </a:r>
            <a:r>
              <a:rPr lang="fr-FR" sz="1200" dirty="0" smtClean="0"/>
              <a:t>OU  </a:t>
            </a:r>
            <a:r>
              <a:rPr lang="fr-FR" b="1" dirty="0" smtClean="0"/>
              <a:t>Années 50 souhaitées </a:t>
            </a:r>
          </a:p>
          <a:p>
            <a:r>
              <a:rPr lang="fr-FR" b="1" dirty="0" smtClean="0"/>
              <a:t>                 </a:t>
            </a:r>
          </a:p>
          <a:p>
            <a:r>
              <a:rPr lang="fr-FR" b="1" dirty="0" smtClean="0"/>
              <a:t>             </a:t>
            </a:r>
            <a:endParaRPr lang="fr-FR" b="1" dirty="0"/>
          </a:p>
        </p:txBody>
      </p:sp>
      <p:sp>
        <p:nvSpPr>
          <p:cNvPr id="23" name="Rectangle 22"/>
          <p:cNvSpPr/>
          <p:nvPr/>
        </p:nvSpPr>
        <p:spPr>
          <a:xfrm>
            <a:off x="764704" y="5673080"/>
            <a:ext cx="56166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 smtClean="0"/>
              <a:t> </a:t>
            </a:r>
            <a:endParaRPr lang="fr-FR" dirty="0"/>
          </a:p>
        </p:txBody>
      </p:sp>
      <p:sp>
        <p:nvSpPr>
          <p:cNvPr id="25" name="ZoneTexte 24"/>
          <p:cNvSpPr txBox="1"/>
          <p:nvPr/>
        </p:nvSpPr>
        <p:spPr>
          <a:xfrm>
            <a:off x="1340768" y="5673080"/>
            <a:ext cx="51845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Les </a:t>
            </a:r>
            <a:r>
              <a:rPr lang="fr-FR" b="1" dirty="0" smtClean="0"/>
              <a:t>Rendez-vous Mécaniques </a:t>
            </a:r>
            <a:r>
              <a:rPr lang="fr-FR" dirty="0" smtClean="0"/>
              <a:t>sont au </a:t>
            </a:r>
            <a:r>
              <a:rPr lang="fr-FR" b="1" dirty="0" smtClean="0"/>
              <a:t>Jeep Day </a:t>
            </a:r>
            <a:r>
              <a:rPr lang="fr-FR" dirty="0" smtClean="0"/>
              <a:t>et proposent une exposition d’Autos et de Motos de plus de 30 ans. Parking réservé, accès libre .</a:t>
            </a:r>
            <a:endParaRPr lang="fr-FR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260648" y="5529064"/>
            <a:ext cx="1080120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212042663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239</TotalTime>
  <Words>106</Words>
  <Application>Microsoft Office PowerPoint</Application>
  <PresentationFormat>Format A4 (210 x 297 mm)</PresentationFormat>
  <Paragraphs>26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Candice POEX</dc:creator>
  <cp:lastModifiedBy>Poex</cp:lastModifiedBy>
  <cp:revision>41</cp:revision>
  <dcterms:created xsi:type="dcterms:W3CDTF">2020-10-15T08:58:27Z</dcterms:created>
  <dcterms:modified xsi:type="dcterms:W3CDTF">2023-10-25T17:23:40Z</dcterms:modified>
</cp:coreProperties>
</file>